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oboto"/>
      <p:regular r:id="rId12"/>
      <p:bold r:id="rId13"/>
      <p:italic r:id="rId14"/>
      <p:boldItalic r:id="rId15"/>
    </p:embeddedFont>
    <p:embeddedFont>
      <p:font typeface="Old Standard TT"/>
      <p:regular r:id="rId16"/>
      <p:bold r:id="rId17"/>
      <p: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17" Type="http://schemas.openxmlformats.org/officeDocument/2006/relationships/font" Target="fonts/OldStandardTT-bold.fntdata"/><Relationship Id="rId16" Type="http://schemas.openxmlformats.org/officeDocument/2006/relationships/font" Target="fonts/OldStandardT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OldStandardT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e9090756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e9090756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Uma gota, uma vida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Plaataforma de doa</a:t>
            </a:r>
            <a:r>
              <a:rPr lang="pt-BR"/>
              <a:t>ção de sangue</a:t>
            </a:r>
            <a:endParaRPr/>
          </a:p>
        </p:txBody>
      </p:sp>
      <p:sp>
        <p:nvSpPr>
          <p:cNvPr id="69" name="Google Shape;69;p13"/>
          <p:cNvSpPr txBox="1"/>
          <p:nvPr/>
        </p:nvSpPr>
        <p:spPr>
          <a:xfrm>
            <a:off x="512700" y="3840639"/>
            <a:ext cx="8118600" cy="7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Isabelle Aquino, Eduardo Atene, Lineker, Pedro Silvério, Luísa Lúcia </a:t>
            </a:r>
            <a:endParaRPr sz="24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4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/>
              <a:t>Problema : ausência de ferramentas com o objetivo centrado na doação de sangue </a:t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Persona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/>
              <a:t>A Maria tem uma mãe doente e precisa arrecadar doações de sangue, mas não tem um bom resultado nas redes sociais.</a:t>
            </a:r>
            <a:endParaRPr sz="1800"/>
          </a:p>
        </p:txBody>
      </p:sp>
      <p:cxnSp>
        <p:nvCxnSpPr>
          <p:cNvPr id="82" name="Google Shape;82;p15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83" name="Google Shape;83;p15"/>
          <p:cNvPicPr preferRelativeResize="0"/>
          <p:nvPr/>
        </p:nvPicPr>
        <p:blipFill rotWithShape="1">
          <a:blip r:embed="rId3">
            <a:alphaModFix/>
          </a:blip>
          <a:srcRect b="53572" l="65782" r="0" t="0"/>
          <a:stretch/>
        </p:blipFill>
        <p:spPr>
          <a:xfrm>
            <a:off x="4973790" y="1674138"/>
            <a:ext cx="2849587" cy="27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 lateral de uma mão empurrando um botão em uma mesa de mixagem de som" id="88" name="Google Shape;88;p16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OBJETIVO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0" name="Google Shape;90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Suprir a carência de ferramentas voltadas à doação de sangue no mercado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2400"/>
              <a:t>Incentivar e informar possíveis doadores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Nossa solu</a:t>
            </a:r>
            <a:r>
              <a:rPr lang="pt-BR"/>
              <a:t>ção </a:t>
            </a:r>
            <a:endParaRPr/>
          </a:p>
        </p:txBody>
      </p:sp>
      <p:cxnSp>
        <p:nvCxnSpPr>
          <p:cNvPr id="96" name="Google Shape;96;p17"/>
          <p:cNvCxnSpPr/>
          <p:nvPr/>
        </p:nvCxnSpPr>
        <p:spPr>
          <a:xfrm>
            <a:off x="929038" y="25079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17"/>
          <p:cNvSpPr txBox="1"/>
          <p:nvPr>
            <p:ph type="title"/>
          </p:nvPr>
        </p:nvSpPr>
        <p:spPr>
          <a:xfrm>
            <a:off x="976112" y="2384687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Contato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976112" y="2674713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>
                <a:solidFill>
                  <a:schemeClr val="dk2"/>
                </a:solidFill>
              </a:rPr>
              <a:t>Usuários podem cadastrar relatos para comover outras pessoas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99" name="Google Shape;99;p17"/>
          <p:cNvCxnSpPr/>
          <p:nvPr/>
        </p:nvCxnSpPr>
        <p:spPr>
          <a:xfrm>
            <a:off x="3395738" y="23555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7"/>
          <p:cNvSpPr txBox="1"/>
          <p:nvPr>
            <p:ph type="title"/>
          </p:nvPr>
        </p:nvSpPr>
        <p:spPr>
          <a:xfrm>
            <a:off x="3442812" y="224107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Informatividade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3442812" y="2531101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>
                <a:solidFill>
                  <a:schemeClr val="dk2"/>
                </a:solidFill>
              </a:rPr>
              <a:t>Instruções para a doação de sangue, mapas e links úteis 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02" name="Google Shape;102;p17"/>
          <p:cNvCxnSpPr/>
          <p:nvPr/>
        </p:nvCxnSpPr>
        <p:spPr>
          <a:xfrm>
            <a:off x="6457563" y="205310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" name="Google Shape;103;p17"/>
          <p:cNvSpPr txBox="1"/>
          <p:nvPr>
            <p:ph type="title"/>
          </p:nvPr>
        </p:nvSpPr>
        <p:spPr>
          <a:xfrm>
            <a:off x="6504637" y="1929945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Sistema de Recompensas 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6504637" y="2219971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>
                <a:solidFill>
                  <a:schemeClr val="dk2"/>
                </a:solidFill>
              </a:rPr>
              <a:t>Uma série de imagens para publicação em redes sociais para incentivar os doadores 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105" name="Google Shape;105;p17"/>
          <p:cNvGrpSpPr/>
          <p:nvPr/>
        </p:nvGrpSpPr>
        <p:grpSpPr>
          <a:xfrm>
            <a:off x="929030" y="3219673"/>
            <a:ext cx="6993309" cy="1520400"/>
            <a:chOff x="929030" y="3219673"/>
            <a:chExt cx="6993309" cy="1520400"/>
          </a:xfrm>
        </p:grpSpPr>
        <p:cxnSp>
          <p:nvCxnSpPr>
            <p:cNvPr id="106" name="Google Shape;106;p17"/>
            <p:cNvCxnSpPr>
              <a:stCxn id="107" idx="6"/>
              <a:endCxn id="108" idx="2"/>
            </p:cNvCxnSpPr>
            <p:nvPr/>
          </p:nvCxnSpPr>
          <p:spPr>
            <a:xfrm>
              <a:off x="1537730" y="3979907"/>
              <a:ext cx="4864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107" name="Google Shape;107;p17"/>
            <p:cNvSpPr/>
            <p:nvPr/>
          </p:nvSpPr>
          <p:spPr>
            <a:xfrm>
              <a:off x="929030" y="3675557"/>
              <a:ext cx="608700" cy="60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7"/>
            <p:cNvSpPr/>
            <p:nvPr/>
          </p:nvSpPr>
          <p:spPr>
            <a:xfrm>
              <a:off x="3421283" y="3431305"/>
              <a:ext cx="1097100" cy="1097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7"/>
            <p:cNvSpPr/>
            <p:nvPr/>
          </p:nvSpPr>
          <p:spPr>
            <a:xfrm>
              <a:off x="6401939" y="3219673"/>
              <a:ext cx="1520400" cy="1520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8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